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3" r:id="rId12"/>
    <p:sldId id="265" r:id="rId13"/>
    <p:sldId id="28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871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0450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5804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968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9487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1032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546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37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4222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736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781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634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729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43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62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106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08051-3BD7-45AE-9E34-C9F87918E362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B9A721-E0DF-4AAE-AAA8-378B7E07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784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0A51A1-EDE8-33F1-E529-9AC03C0D4E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Voorkomen van ongevallen en EHBO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825E133-A8CF-D640-B9F3-9B15B79B7D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7: hoofdstuk 8 Vergiftigingen</a:t>
            </a:r>
          </a:p>
        </p:txBody>
      </p:sp>
    </p:spTree>
    <p:extLst>
      <p:ext uri="{BB962C8B-B14F-4D97-AF65-F5344CB8AC3E}">
        <p14:creationId xmlns:p14="http://schemas.microsoft.com/office/powerpoint/2010/main" val="1018819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F29F4-9E42-4222-F99E-33B25F664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Behandeling voedselvergiftiging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CBFC8B-AB0F-3BB2-9A66-553BBD136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Voorkomen is beter dan genezen!</a:t>
            </a:r>
          </a:p>
          <a:p>
            <a:r>
              <a:rPr lang="nl-NL" dirty="0"/>
              <a:t>Drink voldoende water of bouillon </a:t>
            </a:r>
          </a:p>
          <a:p>
            <a:r>
              <a:rPr lang="nl-NL" dirty="0"/>
              <a:t>Neem voldoende rust</a:t>
            </a:r>
          </a:p>
          <a:p>
            <a:r>
              <a:rPr lang="nl-NL" dirty="0"/>
              <a:t>Neem eventueel diarreeremmers en </a:t>
            </a:r>
          </a:p>
          <a:p>
            <a:pPr marL="0" indent="0">
              <a:buNone/>
            </a:pPr>
            <a:r>
              <a:rPr lang="nl-NL" dirty="0"/>
              <a:t>	paracetamol</a:t>
            </a:r>
          </a:p>
        </p:txBody>
      </p:sp>
      <p:pic>
        <p:nvPicPr>
          <p:cNvPr id="6146" name="Picture 2" descr="Hoe voorkom je voedselvergiftiging op reis? Onze 7 x tips">
            <a:extLst>
              <a:ext uri="{FF2B5EF4-FFF2-40B4-BE49-F238E27FC236}">
                <a16:creationId xmlns:a16="http://schemas.microsoft.com/office/drawing/2014/main" id="{823D355E-281F-234E-0B0A-8F9DBF224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900" y="1390650"/>
            <a:ext cx="5386850" cy="538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519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06351-C7B6-78E9-258D-2DF52CBA3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3AA593-A3C9-8430-A732-5D8800455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heb je deze les geleerd?</a:t>
            </a:r>
          </a:p>
          <a:p>
            <a:r>
              <a:rPr lang="nl-NL" dirty="0"/>
              <a:t>Zie bijlage les 7: Afsluiter  </a:t>
            </a:r>
          </a:p>
          <a:p>
            <a:r>
              <a:rPr lang="nl-NL" dirty="0"/>
              <a:t>Volgende week: hoofdstuk 9 Stoornissen in de ademhaling  </a:t>
            </a: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E15B951-3C46-A002-8B58-6F349A47F1C7}"/>
              </a:ext>
            </a:extLst>
          </p:cNvPr>
          <p:cNvSpPr txBox="1"/>
          <p:nvPr/>
        </p:nvSpPr>
        <p:spPr>
          <a:xfrm>
            <a:off x="6194066" y="4927601"/>
            <a:ext cx="2576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Hoe herken je een verdrinking? </a:t>
            </a:r>
          </a:p>
        </p:txBody>
      </p:sp>
      <p:pic>
        <p:nvPicPr>
          <p:cNvPr id="7170" name="Picture 2" descr="Verdrinking en - onbekend, maar net zo erg - secundaire verdrinking">
            <a:extLst>
              <a:ext uri="{FF2B5EF4-FFF2-40B4-BE49-F238E27FC236}">
                <a16:creationId xmlns:a16="http://schemas.microsoft.com/office/drawing/2014/main" id="{B0F092D2-45D5-F011-34C6-2ED618CC6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9541" y="3660071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948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CBC2FF-77CA-0A71-BC38-76DC56BA9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 te onthouden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F2E48E-94FE-D912-6D11-270EBE5C9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Na het innemen van giftige stoffen verplaats je het slachtoffer altijd naar buiten of een ruimte waarvan zeker is dat er geen giftige stoffen zijn.</a:t>
            </a:r>
          </a:p>
          <a:p>
            <a:r>
              <a:rPr lang="nl-NL" dirty="0"/>
              <a:t>Bij het innemen of inademen van giftige stoffen overleg je altijd met de huisarts of je belt de </a:t>
            </a:r>
            <a:r>
              <a:rPr lang="nl-NL" dirty="0" err="1"/>
              <a:t>gifwijzer</a:t>
            </a:r>
            <a:r>
              <a:rPr lang="nl-NL" dirty="0"/>
              <a:t> voor advies. Bedenk nooit zelf wat goed is.</a:t>
            </a:r>
          </a:p>
          <a:p>
            <a:r>
              <a:rPr lang="nl-NL" dirty="0"/>
              <a:t>Blijf bij een voedselvergiftiging goed drinken. Neem contact op met de huisarts als niets binnenblijft en er een grote kans op uitdroging is. </a:t>
            </a:r>
          </a:p>
        </p:txBody>
      </p:sp>
      <p:pic>
        <p:nvPicPr>
          <p:cNvPr id="9218" name="Picture 2" descr="Laat je geheugen je in de steek? 10 tips &amp; trucs om je hersenfuncties te  versterken. tegenmacht.org">
            <a:extLst>
              <a:ext uri="{FF2B5EF4-FFF2-40B4-BE49-F238E27FC236}">
                <a16:creationId xmlns:a16="http://schemas.microsoft.com/office/drawing/2014/main" id="{7EFB1107-472E-6B08-95DE-CAE817FC1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4429125"/>
            <a:ext cx="3314700" cy="2225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961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CE350E-5EA6-EB98-19D0-E435ADE50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 volgende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65F7E6-D9B1-44C5-F0D2-5BFDDB112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Hoofdstuk 8: vergiftiging </a:t>
            </a:r>
          </a:p>
          <a:p>
            <a:r>
              <a:rPr lang="nl-NL" dirty="0"/>
              <a:t>Volgende week hoofdstuk 9: Stoornissen in de ademhaling </a:t>
            </a:r>
          </a:p>
        </p:txBody>
      </p:sp>
      <p:pic>
        <p:nvPicPr>
          <p:cNvPr id="10242" name="Picture 2" descr="Dog Ate My Homework Cartoon Pet Reading Education Stockvectorkunst en meer  beelden van Huiswerk - iStock">
            <a:extLst>
              <a:ext uri="{FF2B5EF4-FFF2-40B4-BE49-F238E27FC236}">
                <a16:creationId xmlns:a16="http://schemas.microsoft.com/office/drawing/2014/main" id="{0EC7B395-07BB-781D-A76B-B1C66755D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014" y="3752850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62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13D24-CE56-7CB6-47AD-BD477711F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vandaag?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0B4F7D-4766-BA15-178E-AFE181E76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weten we nog? </a:t>
            </a:r>
          </a:p>
          <a:p>
            <a:r>
              <a:rPr lang="nl-NL" dirty="0"/>
              <a:t>Bonusvraag</a:t>
            </a:r>
          </a:p>
          <a:p>
            <a:r>
              <a:rPr lang="nl-NL" dirty="0"/>
              <a:t>Leerdoelen</a:t>
            </a:r>
          </a:p>
          <a:p>
            <a:r>
              <a:rPr lang="nl-NL" dirty="0"/>
              <a:t>Uitleg hoofdstuk 8 Vergiftigingen </a:t>
            </a:r>
          </a:p>
          <a:p>
            <a:r>
              <a:rPr lang="nl-NL" dirty="0"/>
              <a:t>Opdracht</a:t>
            </a:r>
          </a:p>
          <a:p>
            <a:r>
              <a:rPr lang="nl-NL" dirty="0"/>
              <a:t>Om te onthouden en vragen </a:t>
            </a:r>
          </a:p>
          <a:p>
            <a:r>
              <a:rPr lang="nl-NL" dirty="0"/>
              <a:t>Oefenen met vaardigheden volgens planning</a:t>
            </a:r>
          </a:p>
          <a:p>
            <a:r>
              <a:rPr lang="nl-NL" dirty="0"/>
              <a:t>Oefenen met scenario’s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834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55CCB-B26D-EFE3-0621-6F29F1DBD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weten we nog?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480242-1B46-4044-0CD0-0CA7E91D9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Pak het a4 met de post-its</a:t>
            </a:r>
          </a:p>
          <a:p>
            <a:r>
              <a:rPr lang="nl-NL" dirty="0"/>
              <a:t>Schrijf op de post-its wat je nog weet van de vorige les, overleg ook met je groepsgenoten </a:t>
            </a:r>
          </a:p>
        </p:txBody>
      </p:sp>
      <p:pic>
        <p:nvPicPr>
          <p:cNvPr id="1026" name="Picture 2" descr="Free Post It Vector - (587 Gratis downloads)">
            <a:extLst>
              <a:ext uri="{FF2B5EF4-FFF2-40B4-BE49-F238E27FC236}">
                <a16:creationId xmlns:a16="http://schemas.microsoft.com/office/drawing/2014/main" id="{A2FAB007-9321-DFEB-180B-7CC6E140F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875" y="3845239"/>
            <a:ext cx="3438566" cy="240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41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6A059-4F73-3EC8-9E0A-334EBB90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Bonusvraag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A2B659-2C07-CABC-7585-F8B21F6A1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doe je? </a:t>
            </a:r>
          </a:p>
          <a:p>
            <a:r>
              <a:rPr lang="nl-NL" dirty="0"/>
              <a:t>Vraag aan het kind of het iets heeft gegeten of gedronken</a:t>
            </a:r>
          </a:p>
          <a:p>
            <a:r>
              <a:rPr lang="nl-NL" dirty="0"/>
              <a:t>Check of er flessen of potjes open zijn en of er iets mist</a:t>
            </a:r>
          </a:p>
          <a:p>
            <a:r>
              <a:rPr lang="nl-NL" dirty="0"/>
              <a:t>Overleg met de huisarts, geef door wat je weet en volg advies op </a:t>
            </a:r>
          </a:p>
        </p:txBody>
      </p:sp>
      <p:pic>
        <p:nvPicPr>
          <p:cNvPr id="4" name="Picture 2" descr="Vergiftiging kind: help, wat moet je doen? - Zwangerschapsloket">
            <a:extLst>
              <a:ext uri="{FF2B5EF4-FFF2-40B4-BE49-F238E27FC236}">
                <a16:creationId xmlns:a16="http://schemas.microsoft.com/office/drawing/2014/main" id="{C3003A06-29E4-B097-E5FC-47C50764F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715" y="3721617"/>
            <a:ext cx="3152573" cy="196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061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71E116-90C4-AC3F-3650-C0FF21A8C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202A4E-A690-4D79-2F1F-218BF242C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Je kan een vergiftiging door het innemen van stoffen herkennen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Je weet welke eerste hulp je kan verlenen bij het innemen van giftige stoffen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Je kan een vergiftiging door inademen van giftige stoffen herkennen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Je weet welke eerste hulp je kan verlenen bij het inademen van giftige stoffen</a:t>
            </a:r>
          </a:p>
          <a:p>
            <a:endParaRPr lang="nl-NL" dirty="0"/>
          </a:p>
        </p:txBody>
      </p:sp>
      <p:pic>
        <p:nvPicPr>
          <p:cNvPr id="8196" name="Picture 4" descr="Giftige stof ingeademd - Rode Kruis Nederland">
            <a:extLst>
              <a:ext uri="{FF2B5EF4-FFF2-40B4-BE49-F238E27FC236}">
                <a16:creationId xmlns:a16="http://schemas.microsoft.com/office/drawing/2014/main" id="{2CA8A6D6-B8DD-738A-81F9-6D2ABA474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513" y="4308416"/>
            <a:ext cx="3852862" cy="188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35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C48CC5-6D3F-3920-399D-C0003933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Vergiftiging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54D31B-23E1-7E98-F62E-0903EA642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stof is het lichaam binnengekomen en brengt schade aan het lichaam </a:t>
            </a:r>
          </a:p>
          <a:p>
            <a:r>
              <a:rPr lang="nl-NL" dirty="0"/>
              <a:t>Voorbeelden:</a:t>
            </a:r>
          </a:p>
          <a:p>
            <a:pPr lvl="1"/>
            <a:r>
              <a:rPr lang="nl-NL" dirty="0"/>
              <a:t>Innemen giftige stoffen, zoals bedorven voedsel of schoonmaakmiddelen</a:t>
            </a:r>
          </a:p>
          <a:p>
            <a:pPr lvl="1"/>
            <a:r>
              <a:rPr lang="nl-NL" dirty="0"/>
              <a:t>Inademen giftige stoffen, zoals koolstofmonoxide, uitlaatgassen, lachgas </a:t>
            </a:r>
          </a:p>
          <a:p>
            <a:pPr marL="457200" lvl="1" indent="0">
              <a:buNone/>
            </a:pPr>
            <a:endParaRPr lang="nl-NL" dirty="0"/>
          </a:p>
        </p:txBody>
      </p:sp>
      <p:pic>
        <p:nvPicPr>
          <p:cNvPr id="4098" name="Picture 2" descr="Gifwijzer - Apps on Google Play">
            <a:extLst>
              <a:ext uri="{FF2B5EF4-FFF2-40B4-BE49-F238E27FC236}">
                <a16:creationId xmlns:a16="http://schemas.microsoft.com/office/drawing/2014/main" id="{33F7330B-38A6-023F-C963-7568B80CB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43672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9171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8E8461-D13F-B305-00F6-25D159F95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Koolstofmonoxidevergifting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F298A8-D1DB-27A6-D3D9-50EF65DB4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5451"/>
            <a:ext cx="8596668" cy="4345912"/>
          </a:xfrm>
        </p:spPr>
        <p:txBody>
          <a:bodyPr>
            <a:normAutofit fontScale="92500"/>
          </a:bodyPr>
          <a:lstStyle/>
          <a:p>
            <a:r>
              <a:rPr lang="nl-NL" dirty="0"/>
              <a:t>Koolstofmonoxide komt vrij bij de verbranding van hout, kolen, olie of gas</a:t>
            </a:r>
          </a:p>
          <a:p>
            <a:r>
              <a:rPr lang="nl-NL" dirty="0"/>
              <a:t>In een huishouden kan er teveel koolstofmonoxide vrijkomen bij onvolledige verbranding in kapotte of vervuilde apparaten </a:t>
            </a:r>
          </a:p>
          <a:p>
            <a:r>
              <a:rPr lang="nl-NL" dirty="0"/>
              <a:t>Een speciale melder kan aangeven dat de concentratie koolmonoxide te hoog is</a:t>
            </a:r>
          </a:p>
          <a:p>
            <a:r>
              <a:rPr lang="nl-NL" dirty="0"/>
              <a:t>Symptomen: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Hoofdpijn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Duizelig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Benauwd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Misselijk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Soms een verhoogde hartslag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Bij een ernstige vergiftiging bewusteloosheid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Klachten nemen langzaam af als iemand naar buiten gaat en nemen binnen weer toe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pic>
        <p:nvPicPr>
          <p:cNvPr id="1026" name="Picture 2" descr="koolmonoxidevergiftiging: zo kun je het voorkomen! | Saman Groep">
            <a:extLst>
              <a:ext uri="{FF2B5EF4-FFF2-40B4-BE49-F238E27FC236}">
                <a16:creationId xmlns:a16="http://schemas.microsoft.com/office/drawing/2014/main" id="{9CDEB5E4-EDF0-FECA-CF91-A1C334A8F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663" y="3175001"/>
            <a:ext cx="3624262" cy="244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374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AF6B33-5DF8-3C67-F412-66B353F16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Behandeling koolmonoxidevergiftiging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588E0B-2E52-C2E4-D0F6-FB073B613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Eigen veiligheid eerst! </a:t>
            </a:r>
          </a:p>
          <a:p>
            <a:r>
              <a:rPr lang="nl-NL" dirty="0"/>
              <a:t>Bel 112 en vraag om ambulance EN brandweer</a:t>
            </a:r>
          </a:p>
          <a:p>
            <a:r>
              <a:rPr lang="nl-NL" dirty="0"/>
              <a:t>Haal het slachtoffer/de slachtoffers uit het huis naar buiten </a:t>
            </a:r>
          </a:p>
          <a:p>
            <a:r>
              <a:rPr lang="nl-NL" dirty="0"/>
              <a:t>Verleen zo nodig eerste hulp (reanimatie) </a:t>
            </a:r>
          </a:p>
        </p:txBody>
      </p:sp>
      <p:pic>
        <p:nvPicPr>
          <p:cNvPr id="3074" name="Picture 2" descr="Koolmonoxide en gezondheid · GGD Leefomgeving">
            <a:extLst>
              <a:ext uri="{FF2B5EF4-FFF2-40B4-BE49-F238E27FC236}">
                <a16:creationId xmlns:a16="http://schemas.microsoft.com/office/drawing/2014/main" id="{8A7A385D-F4AF-942D-9D68-0D2831FF3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3763693"/>
            <a:ext cx="3962400" cy="2515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441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07D034-6E77-F6B0-AF7C-1244B0862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Voedselvergiftiging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E65C5B-7F43-B2EA-F668-FE4CD1E85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Ontstaat door voedsel dat is besmet met bacteriën die giffen uitscheiden in je maagdarmstelsel</a:t>
            </a:r>
          </a:p>
          <a:p>
            <a:r>
              <a:rPr lang="nl-NL" dirty="0"/>
              <a:t>Voorkomen door hygiënisch werken en goed opletten op de houdbaarheidsdatum</a:t>
            </a:r>
          </a:p>
          <a:p>
            <a:r>
              <a:rPr lang="nl-NL" dirty="0"/>
              <a:t>Gevaarlijk voor kwetsbare mensen zoals ouderen en jonge kinderen </a:t>
            </a:r>
          </a:p>
          <a:p>
            <a:r>
              <a:rPr lang="nl-NL" dirty="0"/>
              <a:t>Symptomen:</a:t>
            </a:r>
          </a:p>
          <a:p>
            <a:pPr lvl="1"/>
            <a:r>
              <a:rPr lang="nl-NL" dirty="0"/>
              <a:t>Overgeven</a:t>
            </a:r>
          </a:p>
          <a:p>
            <a:pPr lvl="1"/>
            <a:r>
              <a:rPr lang="nl-NL" dirty="0"/>
              <a:t>Diarree</a:t>
            </a:r>
          </a:p>
          <a:p>
            <a:pPr lvl="1"/>
            <a:r>
              <a:rPr lang="nl-NL" dirty="0"/>
              <a:t>Lusteloosheid en vermoeidheid</a:t>
            </a:r>
          </a:p>
          <a:p>
            <a:pPr lvl="1"/>
            <a:r>
              <a:rPr lang="nl-NL" dirty="0"/>
              <a:t>Ziek voelen </a:t>
            </a:r>
          </a:p>
        </p:txBody>
      </p:sp>
    </p:spTree>
    <p:extLst>
      <p:ext uri="{BB962C8B-B14F-4D97-AF65-F5344CB8AC3E}">
        <p14:creationId xmlns:p14="http://schemas.microsoft.com/office/powerpoint/2010/main" val="15102245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3700</TotalTime>
  <Words>495</Words>
  <Application>Microsoft Office PowerPoint</Application>
  <PresentationFormat>Breedbeeld</PresentationFormat>
  <Paragraphs>73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Voorkomen van ongevallen en EHBO</vt:lpstr>
      <vt:lpstr>Wat gaan we doen vandaag? </vt:lpstr>
      <vt:lpstr>Wat weten we nog? </vt:lpstr>
      <vt:lpstr>Bonusvraag </vt:lpstr>
      <vt:lpstr>Leerdoelen</vt:lpstr>
      <vt:lpstr>Vergiftiging </vt:lpstr>
      <vt:lpstr>Koolstofmonoxidevergifting </vt:lpstr>
      <vt:lpstr>Behandeling koolmonoxidevergiftiging </vt:lpstr>
      <vt:lpstr>Voedselvergiftiging</vt:lpstr>
      <vt:lpstr>Behandeling voedselvergiftiging</vt:lpstr>
      <vt:lpstr>Opdracht </vt:lpstr>
      <vt:lpstr>Om te onthouden </vt:lpstr>
      <vt:lpstr>Huiswerk volgende 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Voorkomen van ongevallen en EHBO</dc:title>
  <dc:creator>Marloes Kemna</dc:creator>
  <cp:lastModifiedBy>Marloes Kemna</cp:lastModifiedBy>
  <cp:revision>4</cp:revision>
  <dcterms:created xsi:type="dcterms:W3CDTF">2022-08-19T17:30:48Z</dcterms:created>
  <dcterms:modified xsi:type="dcterms:W3CDTF">2022-08-22T07:11:26Z</dcterms:modified>
</cp:coreProperties>
</file>